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linker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aret" panose="020B0604020202020204" charset="0"/>
      <p:regular r:id="rId17"/>
    </p:embeddedFont>
    <p:embeddedFont>
      <p:font typeface="Garet Bold" panose="020B0604020202020204" charset="0"/>
      <p:regular r:id="rId18"/>
    </p:embeddedFont>
    <p:embeddedFont>
      <p:font typeface="Glacial Indifference" panose="020B0604020202020204" charset="0"/>
      <p:regular r:id="rId19"/>
    </p:embeddedFont>
    <p:embeddedFont>
      <p:font typeface="Glacial Indifference Bold" panose="020B0604020202020204" charset="0"/>
      <p:regular r:id="rId20"/>
    </p:embeddedFont>
    <p:embeddedFont>
      <p:font typeface="League Spartan" panose="020B0604020202020204" charset="0"/>
      <p:regular r:id="rId21"/>
    </p:embeddedFont>
    <p:embeddedFont>
      <p:font typeface="Mont Bold" panose="020B0604020202020204" charset="0"/>
      <p:regular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D99CC-0B02-4471-8982-3A503486D39F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B66CD-1164-41E0-84F7-BE9A0E9A32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673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B66CD-1164-41E0-84F7-BE9A0E9A320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79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2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2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3457" y="3645694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Mont Bold"/>
              </a:rPr>
              <a:t>AHORA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-14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206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8552" y="4305300"/>
            <a:ext cx="7696631" cy="3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PS-6: Blockchain-based healthcare record repository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3091" y="5355470"/>
            <a:ext cx="7696631" cy="74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dirty="0">
                <a:solidFill>
                  <a:srgbClr val="F5F5F3"/>
                </a:solidFill>
                <a:latin typeface="Mont Bold"/>
              </a:rPr>
              <a:t>It is imperative for a person to expect privacy and even more so with their medical records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3091" y="6343829"/>
            <a:ext cx="7696631" cy="113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Blockchain enables the user to safely store the patient’s record and the corresponding access control mechanisms prevent unauthorized access to the records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6"/>
              <a:stretch>
                <a:fillRect l="-20377" r="-2037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31793" y="-4387904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371847"/>
            <a:ext cx="7626482" cy="7382180"/>
            <a:chOff x="0" y="190500"/>
            <a:chExt cx="10168642" cy="984291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7109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777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  <a:t>User/Doctors creates a profile and join the community with a uniquely build N.F.T and create a web3 identity.</a:t>
              </a:r>
            </a:p>
            <a:p>
              <a:pPr marL="457200" lvl="0" indent="-457200" algn="l">
                <a:lnSpc>
                  <a:spcPts val="3777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905" u="none" strike="noStrike" dirty="0">
                <a:solidFill>
                  <a:srgbClr val="FFFFFF"/>
                </a:solidFill>
                <a:latin typeface="Glacial Indifference"/>
              </a:endParaRPr>
            </a:p>
            <a:p>
              <a:pPr marL="457200" lvl="0" indent="-457200" algn="l">
                <a:lnSpc>
                  <a:spcPts val="3777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  <a:t>After every visit the patients data will be added into blockchain based on the wallet address or the token.</a:t>
              </a:r>
              <a:b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</a:br>
              <a:endParaRPr lang="en-US" sz="2905" u="none" strike="noStrike" dirty="0">
                <a:solidFill>
                  <a:srgbClr val="FFFFFF"/>
                </a:solidFill>
                <a:latin typeface="Glacial Indifference"/>
              </a:endParaRPr>
            </a:p>
            <a:p>
              <a:pPr marL="457200" lvl="0" indent="-457200" algn="l">
                <a:lnSpc>
                  <a:spcPts val="3777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  <a:t>The data will be stored in blockchain with highly encrypted hash function to provide security.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>
                  <a:solidFill>
                    <a:srgbClr val="FFFFFF"/>
                  </a:solidFill>
                  <a:latin typeface="League Spartan"/>
                </a:rPr>
                <a:t>Solution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5400" u="none" strike="noStrike" dirty="0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3469" y="3317389"/>
            <a:ext cx="9246823" cy="5890330"/>
            <a:chOff x="0" y="-1469306"/>
            <a:chExt cx="12329097" cy="7853774"/>
          </a:xfrm>
        </p:grpSpPr>
        <p:sp>
          <p:nvSpPr>
            <p:cNvPr id="7" name="TextBox 7"/>
            <p:cNvSpPr txBox="1"/>
            <p:nvPr/>
          </p:nvSpPr>
          <p:spPr>
            <a:xfrm>
              <a:off x="171236" y="-1469306"/>
              <a:ext cx="12157861" cy="7853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By implementing NFT-based Web3 identities, we provide patients and healthcare providers with a unique and decentralized way to access and control their medical records, enhancing privacy and ownership.</a:t>
              </a: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227" dirty="0">
                <a:solidFill>
                  <a:srgbClr val="F5F5F3"/>
                </a:solidFill>
                <a:latin typeface="Glacial Indifference Bold"/>
              </a:endParaRP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Our programmable blockchain allows for custom-built applications and smart contracts, enabling healthcare providers to streamline processes, automate workflows, and improve efficiency in managing medical records</a:t>
              </a: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With high encryption standards, we ensure that patient data is protected against unauthorized access, making it one of the most secure solutions available for managing sensitive medical information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1236" y="2712202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10583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488709" y="2456641"/>
            <a:ext cx="8429068" cy="4743854"/>
            <a:chOff x="0" y="142875"/>
            <a:chExt cx="11238758" cy="6325139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18318"/>
              <a:ext cx="11211206" cy="1243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Providing a </a:t>
              </a:r>
              <a:r>
                <a:rPr lang="en-IN" sz="2500" u="none" strike="noStrike" dirty="0">
                  <a:solidFill>
                    <a:srgbClr val="F5F5F3"/>
                  </a:solidFill>
                  <a:latin typeface="Glacial Indifference Bold"/>
                </a:rPr>
                <a:t>efficient security measurements to user for enhanced privacy</a:t>
              </a: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7552" y="3608920"/>
              <a:ext cx="11211206" cy="1243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We can see the users medical </a:t>
              </a:r>
              <a:r>
                <a:rPr lang="en-IN" sz="2500" dirty="0">
                  <a:solidFill>
                    <a:srgbClr val="F5F5F3"/>
                  </a:solidFill>
                  <a:latin typeface="Glacial Indifference Bold"/>
                </a:rPr>
                <a:t>history wont be reviled without his/her/they permission .</a:t>
              </a: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24083"/>
              <a:ext cx="11211206" cy="1243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This can not only help </a:t>
              </a:r>
              <a:r>
                <a:rPr lang="en-IN" sz="2500" u="none" strike="noStrike" dirty="0">
                  <a:solidFill>
                    <a:srgbClr val="F5F5F3"/>
                  </a:solidFill>
                  <a:latin typeface="Glacial Indifference Bold"/>
                </a:rPr>
                <a:t>patients but also medical industries to manage their data and provide security. </a:t>
              </a: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6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7306" y="5669849"/>
            <a:ext cx="5970165" cy="190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r>
              <a:rPr lang="en-IN" sz="2274" dirty="0">
                <a:solidFill>
                  <a:srgbClr val="F5F5F3"/>
                </a:solidFill>
                <a:latin typeface="Glacial Indifference"/>
              </a:rPr>
              <a:t>Service charge for the hospitals for maintain the data of users</a:t>
            </a: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endParaRPr lang="en-IN" sz="2274" u="none" strike="noStrike" dirty="0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r>
              <a:rPr lang="en-IN" sz="2274" u="none" strike="noStrike" dirty="0">
                <a:solidFill>
                  <a:srgbClr val="F5F5F3"/>
                </a:solidFill>
                <a:latin typeface="Glacial Indifference"/>
              </a:rPr>
              <a:t>Medicine data with zero—knowledge proof to medical industry, druggist etc.</a:t>
            </a:r>
            <a:endParaRPr lang="en-US" sz="2274" u="none" strike="noStrike" dirty="0">
              <a:solidFill>
                <a:srgbClr val="F5F5F3"/>
              </a:solidFill>
              <a:latin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95119" y="86838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-266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3794" y="3929657"/>
            <a:ext cx="7586520" cy="393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</a:rPr>
              <a:t>SOLIDITY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</a:rPr>
              <a:t>TYPESCRIPT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</a:rPr>
              <a:t>GANCHE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</a:rPr>
              <a:t>RUST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</a:rPr>
              <a:t>REACT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</a:rPr>
              <a:t>CSS</a:t>
            </a:r>
            <a:br>
              <a:rPr lang="en-US" sz="3200" b="1" i="0" dirty="0">
                <a:solidFill>
                  <a:schemeClr val="bg1"/>
                </a:solidFill>
                <a:effectLst/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0" y="-647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139703" y="-1634861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730393" y="3413125"/>
            <a:ext cx="3535026" cy="4287833"/>
            <a:chOff x="0" y="0"/>
            <a:chExt cx="1157357" cy="1403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83119" y="3540371"/>
            <a:ext cx="3535026" cy="4287833"/>
            <a:chOff x="1422515" y="0"/>
            <a:chExt cx="1157357" cy="1403823"/>
          </a:xfrm>
        </p:grpSpPr>
        <p:sp>
          <p:nvSpPr>
            <p:cNvPr id="9" name="Freeform 9"/>
            <p:cNvSpPr/>
            <p:nvPr/>
          </p:nvSpPr>
          <p:spPr>
            <a:xfrm>
              <a:off x="1422515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01376" y="5684288"/>
            <a:ext cx="2687924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Krishna </a:t>
            </a: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Tadepalli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406670" y="5684289"/>
            <a:ext cx="2687924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Siddhartha </a:t>
            </a:r>
          </a:p>
          <a:p>
            <a:pPr marL="0" lvl="0" indent="0">
              <a:lnSpc>
                <a:spcPts val="3410"/>
              </a:lnSpc>
            </a:pP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Sukhavasi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444770" y="6694621"/>
            <a:ext cx="2489030" cy="28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CTO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ED7C13-96E3-36BF-EFF4-E6D6D6BF95A8}"/>
              </a:ext>
            </a:extLst>
          </p:cNvPr>
          <p:cNvSpPr txBox="1"/>
          <p:nvPr/>
        </p:nvSpPr>
        <p:spPr>
          <a:xfrm>
            <a:off x="5410200" y="6908633"/>
            <a:ext cx="97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341" dirty="0">
                <a:solidFill>
                  <a:srgbClr val="FFFFFF"/>
                </a:solidFill>
                <a:latin typeface="Garet"/>
              </a:rPr>
              <a:t>CEO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8B5C72-2E93-000A-EC61-7C0452102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279" y="3842096"/>
            <a:ext cx="1676400" cy="1637102"/>
          </a:xfrm>
          <a:prstGeom prst="flowChartConnector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8952DB-5051-6B2D-6D3C-C2A08EED5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2466" y="3893524"/>
            <a:ext cx="1333638" cy="1460640"/>
          </a:xfrm>
          <a:prstGeom prst="ellipse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304</Words>
  <Application>Microsoft Office PowerPoint</Application>
  <PresentationFormat>Custom</PresentationFormat>
  <Paragraphs>42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Glacial Indifference</vt:lpstr>
      <vt:lpstr>Garet</vt:lpstr>
      <vt:lpstr>Mont Bold</vt:lpstr>
      <vt:lpstr>League Spartan</vt:lpstr>
      <vt:lpstr>Poppins</vt:lpstr>
      <vt:lpstr>Calibri</vt:lpstr>
      <vt:lpstr>Garet Bold</vt:lpstr>
      <vt:lpstr>Blinker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dc:creator>SIDDHARTHA SUKHAVASI</dc:creator>
  <cp:lastModifiedBy>PHANI JAI KRISHNA</cp:lastModifiedBy>
  <cp:revision>8</cp:revision>
  <dcterms:created xsi:type="dcterms:W3CDTF">2006-08-16T00:00:00Z</dcterms:created>
  <dcterms:modified xsi:type="dcterms:W3CDTF">2023-10-28T05:53:02Z</dcterms:modified>
  <dc:identifier>DAFxrxF-qp8</dc:identifier>
</cp:coreProperties>
</file>